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3103225" cy="18540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39" d="100"/>
          <a:sy n="39" d="100"/>
        </p:scale>
        <p:origin x="3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2742" y="3034278"/>
            <a:ext cx="11137741" cy="6454810"/>
          </a:xfrm>
        </p:spPr>
        <p:txBody>
          <a:bodyPr anchor="b"/>
          <a:lstStyle>
            <a:lvl1pPr algn="ctr">
              <a:defRPr sz="85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903" y="9738010"/>
            <a:ext cx="9827419" cy="4476307"/>
          </a:xfrm>
        </p:spPr>
        <p:txBody>
          <a:bodyPr/>
          <a:lstStyle>
            <a:lvl1pPr marL="0" indent="0" algn="ctr">
              <a:buNone/>
              <a:defRPr sz="3439"/>
            </a:lvl1pPr>
            <a:lvl2pPr marL="655168" indent="0" algn="ctr">
              <a:buNone/>
              <a:defRPr sz="2866"/>
            </a:lvl2pPr>
            <a:lvl3pPr marL="1310335" indent="0" algn="ctr">
              <a:buNone/>
              <a:defRPr sz="2579"/>
            </a:lvl3pPr>
            <a:lvl4pPr marL="1965503" indent="0" algn="ctr">
              <a:buNone/>
              <a:defRPr sz="2293"/>
            </a:lvl4pPr>
            <a:lvl5pPr marL="2620670" indent="0" algn="ctr">
              <a:buNone/>
              <a:defRPr sz="2293"/>
            </a:lvl5pPr>
            <a:lvl6pPr marL="3275838" indent="0" algn="ctr">
              <a:buNone/>
              <a:defRPr sz="2293"/>
            </a:lvl6pPr>
            <a:lvl7pPr marL="3931006" indent="0" algn="ctr">
              <a:buNone/>
              <a:defRPr sz="2293"/>
            </a:lvl7pPr>
            <a:lvl8pPr marL="4586173" indent="0" algn="ctr">
              <a:buNone/>
              <a:defRPr sz="2293"/>
            </a:lvl8pPr>
            <a:lvl9pPr marL="5241341" indent="0" algn="ctr">
              <a:buNone/>
              <a:defRPr sz="229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497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3411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6996" y="987105"/>
            <a:ext cx="2825383" cy="1571214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848" y="987105"/>
            <a:ext cx="8312358" cy="1571214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50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25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23" y="4622234"/>
            <a:ext cx="11301532" cy="7712295"/>
          </a:xfrm>
        </p:spPr>
        <p:txBody>
          <a:bodyPr anchor="b"/>
          <a:lstStyle>
            <a:lvl1pPr>
              <a:defRPr sz="85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23" y="12407490"/>
            <a:ext cx="11301532" cy="4055714"/>
          </a:xfrm>
        </p:spPr>
        <p:txBody>
          <a:bodyPr/>
          <a:lstStyle>
            <a:lvl1pPr marL="0" indent="0">
              <a:buNone/>
              <a:defRPr sz="3439">
                <a:solidFill>
                  <a:schemeClr val="tx1"/>
                </a:solidFill>
              </a:defRPr>
            </a:lvl1pPr>
            <a:lvl2pPr marL="655168" indent="0">
              <a:buNone/>
              <a:defRPr sz="2866">
                <a:solidFill>
                  <a:schemeClr val="tx1">
                    <a:tint val="75000"/>
                  </a:schemeClr>
                </a:solidFill>
              </a:defRPr>
            </a:lvl2pPr>
            <a:lvl3pPr marL="1310335" indent="0">
              <a:buNone/>
              <a:defRPr sz="2579">
                <a:solidFill>
                  <a:schemeClr val="tx1">
                    <a:tint val="75000"/>
                  </a:schemeClr>
                </a:solidFill>
              </a:defRPr>
            </a:lvl3pPr>
            <a:lvl4pPr marL="1965503" indent="0">
              <a:buNone/>
              <a:defRPr sz="2293">
                <a:solidFill>
                  <a:schemeClr val="tx1">
                    <a:tint val="75000"/>
                  </a:schemeClr>
                </a:solidFill>
              </a:defRPr>
            </a:lvl4pPr>
            <a:lvl5pPr marL="2620670" indent="0">
              <a:buNone/>
              <a:defRPr sz="2293">
                <a:solidFill>
                  <a:schemeClr val="tx1">
                    <a:tint val="75000"/>
                  </a:schemeClr>
                </a:solidFill>
              </a:defRPr>
            </a:lvl5pPr>
            <a:lvl6pPr marL="3275838" indent="0">
              <a:buNone/>
              <a:defRPr sz="2293">
                <a:solidFill>
                  <a:schemeClr val="tx1">
                    <a:tint val="75000"/>
                  </a:schemeClr>
                </a:solidFill>
              </a:defRPr>
            </a:lvl6pPr>
            <a:lvl7pPr marL="3931006" indent="0">
              <a:buNone/>
              <a:defRPr sz="2293">
                <a:solidFill>
                  <a:schemeClr val="tx1">
                    <a:tint val="75000"/>
                  </a:schemeClr>
                </a:solidFill>
              </a:defRPr>
            </a:lvl7pPr>
            <a:lvl8pPr marL="4586173" indent="0">
              <a:buNone/>
              <a:defRPr sz="2293">
                <a:solidFill>
                  <a:schemeClr val="tx1">
                    <a:tint val="75000"/>
                  </a:schemeClr>
                </a:solidFill>
              </a:defRPr>
            </a:lvl8pPr>
            <a:lvl9pPr marL="5241341" indent="0">
              <a:buNone/>
              <a:defRPr sz="22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44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847" y="4935526"/>
            <a:ext cx="5568871" cy="117637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507" y="4935526"/>
            <a:ext cx="5568871" cy="117637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29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553" y="987109"/>
            <a:ext cx="11301532" cy="358362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555" y="4544978"/>
            <a:ext cx="5543277" cy="2227423"/>
          </a:xfrm>
        </p:spPr>
        <p:txBody>
          <a:bodyPr anchor="b"/>
          <a:lstStyle>
            <a:lvl1pPr marL="0" indent="0">
              <a:buNone/>
              <a:defRPr sz="3439" b="1"/>
            </a:lvl1pPr>
            <a:lvl2pPr marL="655168" indent="0">
              <a:buNone/>
              <a:defRPr sz="2866" b="1"/>
            </a:lvl2pPr>
            <a:lvl3pPr marL="1310335" indent="0">
              <a:buNone/>
              <a:defRPr sz="2579" b="1"/>
            </a:lvl3pPr>
            <a:lvl4pPr marL="1965503" indent="0">
              <a:buNone/>
              <a:defRPr sz="2293" b="1"/>
            </a:lvl4pPr>
            <a:lvl5pPr marL="2620670" indent="0">
              <a:buNone/>
              <a:defRPr sz="2293" b="1"/>
            </a:lvl5pPr>
            <a:lvl6pPr marL="3275838" indent="0">
              <a:buNone/>
              <a:defRPr sz="2293" b="1"/>
            </a:lvl6pPr>
            <a:lvl7pPr marL="3931006" indent="0">
              <a:buNone/>
              <a:defRPr sz="2293" b="1"/>
            </a:lvl7pPr>
            <a:lvl8pPr marL="4586173" indent="0">
              <a:buNone/>
              <a:defRPr sz="2293" b="1"/>
            </a:lvl8pPr>
            <a:lvl9pPr marL="5241341" indent="0">
              <a:buNone/>
              <a:defRPr sz="229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2555" y="6772401"/>
            <a:ext cx="5543277" cy="9961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509" y="4544978"/>
            <a:ext cx="5570577" cy="2227423"/>
          </a:xfrm>
        </p:spPr>
        <p:txBody>
          <a:bodyPr anchor="b"/>
          <a:lstStyle>
            <a:lvl1pPr marL="0" indent="0">
              <a:buNone/>
              <a:defRPr sz="3439" b="1"/>
            </a:lvl1pPr>
            <a:lvl2pPr marL="655168" indent="0">
              <a:buNone/>
              <a:defRPr sz="2866" b="1"/>
            </a:lvl2pPr>
            <a:lvl3pPr marL="1310335" indent="0">
              <a:buNone/>
              <a:defRPr sz="2579" b="1"/>
            </a:lvl3pPr>
            <a:lvl4pPr marL="1965503" indent="0">
              <a:buNone/>
              <a:defRPr sz="2293" b="1"/>
            </a:lvl4pPr>
            <a:lvl5pPr marL="2620670" indent="0">
              <a:buNone/>
              <a:defRPr sz="2293" b="1"/>
            </a:lvl5pPr>
            <a:lvl6pPr marL="3275838" indent="0">
              <a:buNone/>
              <a:defRPr sz="2293" b="1"/>
            </a:lvl6pPr>
            <a:lvl7pPr marL="3931006" indent="0">
              <a:buNone/>
              <a:defRPr sz="2293" b="1"/>
            </a:lvl7pPr>
            <a:lvl8pPr marL="4586173" indent="0">
              <a:buNone/>
              <a:defRPr sz="2293" b="1"/>
            </a:lvl8pPr>
            <a:lvl9pPr marL="5241341" indent="0">
              <a:buNone/>
              <a:defRPr sz="229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509" y="6772401"/>
            <a:ext cx="5570577" cy="9961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02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577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101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553" y="1236028"/>
            <a:ext cx="4226131" cy="4326096"/>
          </a:xfrm>
        </p:spPr>
        <p:txBody>
          <a:bodyPr anchor="b"/>
          <a:lstStyle>
            <a:lvl1pPr>
              <a:defRPr sz="458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0577" y="2669480"/>
            <a:ext cx="6633508" cy="13175710"/>
          </a:xfrm>
        </p:spPr>
        <p:txBody>
          <a:bodyPr/>
          <a:lstStyle>
            <a:lvl1pPr>
              <a:defRPr sz="4586"/>
            </a:lvl1pPr>
            <a:lvl2pPr>
              <a:defRPr sz="4012"/>
            </a:lvl2pPr>
            <a:lvl3pPr>
              <a:defRPr sz="3439"/>
            </a:lvl3pPr>
            <a:lvl4pPr>
              <a:defRPr sz="2866"/>
            </a:lvl4pPr>
            <a:lvl5pPr>
              <a:defRPr sz="2866"/>
            </a:lvl5pPr>
            <a:lvl6pPr>
              <a:defRPr sz="2866"/>
            </a:lvl6pPr>
            <a:lvl7pPr>
              <a:defRPr sz="2866"/>
            </a:lvl7pPr>
            <a:lvl8pPr>
              <a:defRPr sz="2866"/>
            </a:lvl8pPr>
            <a:lvl9pPr>
              <a:defRPr sz="286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553" y="5562124"/>
            <a:ext cx="4226131" cy="10304523"/>
          </a:xfrm>
        </p:spPr>
        <p:txBody>
          <a:bodyPr/>
          <a:lstStyle>
            <a:lvl1pPr marL="0" indent="0">
              <a:buNone/>
              <a:defRPr sz="2293"/>
            </a:lvl1pPr>
            <a:lvl2pPr marL="655168" indent="0">
              <a:buNone/>
              <a:defRPr sz="2006"/>
            </a:lvl2pPr>
            <a:lvl3pPr marL="1310335" indent="0">
              <a:buNone/>
              <a:defRPr sz="1720"/>
            </a:lvl3pPr>
            <a:lvl4pPr marL="1965503" indent="0">
              <a:buNone/>
              <a:defRPr sz="1433"/>
            </a:lvl4pPr>
            <a:lvl5pPr marL="2620670" indent="0">
              <a:buNone/>
              <a:defRPr sz="1433"/>
            </a:lvl5pPr>
            <a:lvl6pPr marL="3275838" indent="0">
              <a:buNone/>
              <a:defRPr sz="1433"/>
            </a:lvl6pPr>
            <a:lvl7pPr marL="3931006" indent="0">
              <a:buNone/>
              <a:defRPr sz="1433"/>
            </a:lvl7pPr>
            <a:lvl8pPr marL="4586173" indent="0">
              <a:buNone/>
              <a:defRPr sz="1433"/>
            </a:lvl8pPr>
            <a:lvl9pPr marL="5241341" indent="0">
              <a:buNone/>
              <a:defRPr sz="14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6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553" y="1236028"/>
            <a:ext cx="4226131" cy="4326096"/>
          </a:xfrm>
        </p:spPr>
        <p:txBody>
          <a:bodyPr anchor="b"/>
          <a:lstStyle>
            <a:lvl1pPr>
              <a:defRPr sz="458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70577" y="2669480"/>
            <a:ext cx="6633508" cy="13175710"/>
          </a:xfrm>
        </p:spPr>
        <p:txBody>
          <a:bodyPr anchor="t"/>
          <a:lstStyle>
            <a:lvl1pPr marL="0" indent="0">
              <a:buNone/>
              <a:defRPr sz="4586"/>
            </a:lvl1pPr>
            <a:lvl2pPr marL="655168" indent="0">
              <a:buNone/>
              <a:defRPr sz="4012"/>
            </a:lvl2pPr>
            <a:lvl3pPr marL="1310335" indent="0">
              <a:buNone/>
              <a:defRPr sz="3439"/>
            </a:lvl3pPr>
            <a:lvl4pPr marL="1965503" indent="0">
              <a:buNone/>
              <a:defRPr sz="2866"/>
            </a:lvl4pPr>
            <a:lvl5pPr marL="2620670" indent="0">
              <a:buNone/>
              <a:defRPr sz="2866"/>
            </a:lvl5pPr>
            <a:lvl6pPr marL="3275838" indent="0">
              <a:buNone/>
              <a:defRPr sz="2866"/>
            </a:lvl6pPr>
            <a:lvl7pPr marL="3931006" indent="0">
              <a:buNone/>
              <a:defRPr sz="2866"/>
            </a:lvl7pPr>
            <a:lvl8pPr marL="4586173" indent="0">
              <a:buNone/>
              <a:defRPr sz="2866"/>
            </a:lvl8pPr>
            <a:lvl9pPr marL="5241341" indent="0">
              <a:buNone/>
              <a:defRPr sz="286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553" y="5562124"/>
            <a:ext cx="4226131" cy="10304523"/>
          </a:xfrm>
        </p:spPr>
        <p:txBody>
          <a:bodyPr/>
          <a:lstStyle>
            <a:lvl1pPr marL="0" indent="0">
              <a:buNone/>
              <a:defRPr sz="2293"/>
            </a:lvl1pPr>
            <a:lvl2pPr marL="655168" indent="0">
              <a:buNone/>
              <a:defRPr sz="2006"/>
            </a:lvl2pPr>
            <a:lvl3pPr marL="1310335" indent="0">
              <a:buNone/>
              <a:defRPr sz="1720"/>
            </a:lvl3pPr>
            <a:lvl4pPr marL="1965503" indent="0">
              <a:buNone/>
              <a:defRPr sz="1433"/>
            </a:lvl4pPr>
            <a:lvl5pPr marL="2620670" indent="0">
              <a:buNone/>
              <a:defRPr sz="1433"/>
            </a:lvl5pPr>
            <a:lvl6pPr marL="3275838" indent="0">
              <a:buNone/>
              <a:defRPr sz="1433"/>
            </a:lvl6pPr>
            <a:lvl7pPr marL="3931006" indent="0">
              <a:buNone/>
              <a:defRPr sz="1433"/>
            </a:lvl7pPr>
            <a:lvl8pPr marL="4586173" indent="0">
              <a:buNone/>
              <a:defRPr sz="1433"/>
            </a:lvl8pPr>
            <a:lvl9pPr marL="5241341" indent="0">
              <a:buNone/>
              <a:defRPr sz="14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33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847" y="987109"/>
            <a:ext cx="11301532" cy="358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847" y="4935526"/>
            <a:ext cx="11301532" cy="11763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0847" y="17184220"/>
            <a:ext cx="2948226" cy="9871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0444" y="17184220"/>
            <a:ext cx="4422338" cy="9871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4152" y="17184220"/>
            <a:ext cx="2948226" cy="9871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9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10335" rtl="0" eaLnBrk="1" latinLnBrk="0" hangingPunct="1">
        <a:lnSpc>
          <a:spcPct val="90000"/>
        </a:lnSpc>
        <a:spcBef>
          <a:spcPct val="0"/>
        </a:spcBef>
        <a:buNone/>
        <a:defRPr kumimoji="1" sz="63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7584" indent="-327584" algn="l" defTabSz="1310335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4012" kern="1200">
          <a:solidFill>
            <a:schemeClr val="tx1"/>
          </a:solidFill>
          <a:latin typeface="+mn-lt"/>
          <a:ea typeface="+mn-ea"/>
          <a:cs typeface="+mn-cs"/>
        </a:defRPr>
      </a:lvl1pPr>
      <a:lvl2pPr marL="982751" indent="-327584" algn="l" defTabSz="1310335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3439" kern="1200">
          <a:solidFill>
            <a:schemeClr val="tx1"/>
          </a:solidFill>
          <a:latin typeface="+mn-lt"/>
          <a:ea typeface="+mn-ea"/>
          <a:cs typeface="+mn-cs"/>
        </a:defRPr>
      </a:lvl2pPr>
      <a:lvl3pPr marL="1637919" indent="-327584" algn="l" defTabSz="1310335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866" kern="1200">
          <a:solidFill>
            <a:schemeClr val="tx1"/>
          </a:solidFill>
          <a:latin typeface="+mn-lt"/>
          <a:ea typeface="+mn-ea"/>
          <a:cs typeface="+mn-cs"/>
        </a:defRPr>
      </a:lvl3pPr>
      <a:lvl4pPr marL="2293087" indent="-327584" algn="l" defTabSz="1310335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4pPr>
      <a:lvl5pPr marL="2948254" indent="-327584" algn="l" defTabSz="1310335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5pPr>
      <a:lvl6pPr marL="3603422" indent="-327584" algn="l" defTabSz="1310335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6pPr>
      <a:lvl7pPr marL="4258589" indent="-327584" algn="l" defTabSz="1310335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7pPr>
      <a:lvl8pPr marL="4913757" indent="-327584" algn="l" defTabSz="1310335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8pPr>
      <a:lvl9pPr marL="5568925" indent="-327584" algn="l" defTabSz="1310335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10335" rtl="0" eaLnBrk="1" latinLnBrk="0" hangingPunct="1"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1pPr>
      <a:lvl2pPr marL="655168" algn="l" defTabSz="1310335" rtl="0" eaLnBrk="1" latinLnBrk="0" hangingPunct="1"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2pPr>
      <a:lvl3pPr marL="1310335" algn="l" defTabSz="1310335" rtl="0" eaLnBrk="1" latinLnBrk="0" hangingPunct="1"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3pPr>
      <a:lvl4pPr marL="1965503" algn="l" defTabSz="1310335" rtl="0" eaLnBrk="1" latinLnBrk="0" hangingPunct="1"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4pPr>
      <a:lvl5pPr marL="2620670" algn="l" defTabSz="1310335" rtl="0" eaLnBrk="1" latinLnBrk="0" hangingPunct="1"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5pPr>
      <a:lvl6pPr marL="3275838" algn="l" defTabSz="1310335" rtl="0" eaLnBrk="1" latinLnBrk="0" hangingPunct="1"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6pPr>
      <a:lvl7pPr marL="3931006" algn="l" defTabSz="1310335" rtl="0" eaLnBrk="1" latinLnBrk="0" hangingPunct="1"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7pPr>
      <a:lvl8pPr marL="4586173" algn="l" defTabSz="1310335" rtl="0" eaLnBrk="1" latinLnBrk="0" hangingPunct="1"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8pPr>
      <a:lvl9pPr marL="5241341" algn="l" defTabSz="1310335" rtl="0" eaLnBrk="1" latinLnBrk="0" hangingPunct="1">
        <a:defRPr kumimoji="1" sz="2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600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suzuki</dc:creator>
  <cp:lastModifiedBy>suzuki</cp:lastModifiedBy>
  <cp:revision>2</cp:revision>
  <dcterms:created xsi:type="dcterms:W3CDTF">2026-01-21T08:23:12Z</dcterms:created>
  <dcterms:modified xsi:type="dcterms:W3CDTF">2026-01-22T02:23:28Z</dcterms:modified>
</cp:coreProperties>
</file>